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with Elysium Innovations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Dear Michael Gruen,</a:t>
            </a:r>
          </a:p>
          <a:p>
            <a:r>
              <a:t>Thank you for your interest in Elysium Innovations. We are excited to present our company and how we can empower developers to build secure, decentralized AI tailored to individual needs.</a:t>
            </a:r>
          </a:p>
        </p:txBody>
      </p:sp>
      <p:pic>
        <p:nvPicPr>
          <p:cNvPr id="5" name="Picture 4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Fragmentation Hinders AI Adoption</a:t>
            </a:r>
          </a:p>
          <a:p>
            <a:r>
              <a:t>- AI Agents are isolated from collaboration with each other and existing business services</a:t>
            </a:r>
          </a:p>
          <a:p>
            <a:r>
              <a:t>- Lack of unity leads to disjointed user experiences, reduced productivity, and limited cross-compatibility</a:t>
            </a:r>
          </a:p>
          <a:p>
            <a:r>
              <a:t>- Barrier to entry and security concerns discourage widespread adoption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Seamless User Experience</a:t>
            </a:r>
          </a:p>
          <a:p>
            <a:r>
              <a:t>- Customize agent personalities and settings for a tailored AI experience</a:t>
            </a:r>
          </a:p>
          <a:p>
            <a:r>
              <a:t>Dynamic Ecosystem Integration</a:t>
            </a:r>
          </a:p>
          <a:p>
            <a:r>
              <a:t>- Integrate multiple AI agents for efficient task management</a:t>
            </a:r>
          </a:p>
          <a:p>
            <a:r>
              <a:t>Unified AI Network</a:t>
            </a:r>
          </a:p>
          <a:p>
            <a:r>
              <a:t>- Sync effortlessly with existing business systems for smooth transitions</a:t>
            </a:r>
          </a:p>
          <a:p>
            <a:r>
              <a:t>Secure and Trustworthy Platform</a:t>
            </a:r>
          </a:p>
          <a:p>
            <a:r>
              <a:t>- Blend of decentralized and conventional security protocols for robust data protection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Elysium OS - Your Personal AI Butler or Chief of Staff</a:t>
            </a:r>
          </a:p>
          <a:p>
            <a:r>
              <a:t>- 24/7 access to your personal Butler or Chief of Staff across various platforms</a:t>
            </a:r>
          </a:p>
          <a:p>
            <a:r>
              <a:t>- Unified portal for managing AI agents, offering seamless interaction, customization, and powerful capabilities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Developers</a:t>
            </a:r>
          </a:p>
          <a:p>
            <a:r>
              <a:t>- Shared Problem: Lack of accessible and connected AI agent setups</a:t>
            </a:r>
          </a:p>
          <a:p>
            <a:r>
              <a:t>- Elysium as a Value-Added Catalyst: Intuitive entry point for consumers via Elysium OS, platforming all AI agents in one place, and facilitating transactions via Automation Station</a:t>
            </a:r>
          </a:p>
        </p:txBody>
      </p:sp>
      <p:pic>
        <p:nvPicPr>
          <p:cNvPr id="5" name="Picture 4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 are raising $3,500,000 in our Seed round for:</a:t>
            </a:r>
          </a:p>
          <a:p>
            <a:r>
              <a:t>1. Significant hirings: UX/UI Designers, OS Lead, Backend &amp; Support Devs</a:t>
            </a:r>
          </a:p>
          <a:p>
            <a:r>
              <a:t>2. Growth via new marketing channels, ready resource for enterprise fulfillment, and scaling audits</a:t>
            </a:r>
          </a:p>
          <a:p>
            <a:r>
              <a:t>3. Development: Full build of our platform and public launch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Elysium Innovations empowers developers to build secure, decentralized AI tailored to individual needs. With our seamless user experience, dynamic ecosystem integration, unified AI network, and secure platform, we provide a unified portal for managing AI agents and a central hub for sourcing and deploying them. Join us in revolutionizing AI collaboration and adoption.</a:t>
            </a:r>
          </a:p>
        </p:txBody>
      </p:sp>
      <p:pic>
        <p:nvPicPr>
          <p:cNvPr id="5" name="Picture 4" descr="robot_butl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